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trictFirstAndLastChars="0" saveSubsetFonts="1" autoCompressPictures="0">
  <p:sldMasterIdLst>
    <p:sldMasterId id="2147483690" r:id="rId8"/>
    <p:sldMasterId id="2147483691" r:id="rId10"/>
  </p:sldMasterIdLst>
  <p:notesMasterIdLst>
    <p:notesMasterId r:id="rId12"/>
  </p:notesMasterIdLst>
  <p:sldIdLst>
    <p:sldId id="256" r:id="rId14"/>
    <p:sldId id="259" r:id="rId15"/>
    <p:sldId id="258" r:id="rId16"/>
    <p:sldId id="261" r:id="rId17"/>
    <p:sldId id="262" r:id="rId18"/>
    <p:sldId id="260" r:id="rId19"/>
    <p:sldId id="263" r:id="rId20"/>
    <p:sldId id="264" r:id="rId21"/>
    <p:sldId id="265" r:id="rId22"/>
    <p:sldId id="266" r:id="rId23"/>
    <p:sldId id="267" r:id="rId24"/>
  </p:sldIdLst>
  <p:sldSz cx="6858000" cy="9906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8516" autoAdjust="0"/>
    <p:restoredTop sz="94660"/>
  </p:normalViewPr>
  <p:slideViewPr>
    <p:cSldViewPr snapToGrid="0" snapToObjects="1">
      <p:cViewPr varScale="1">
        <p:scale>
          <a:sx n="48" d="100"/>
          <a:sy n="48" d="100"/>
        </p:scale>
        <p:origin x="3018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2" Type="http://customschemas.google.com/relationships/presentationmetadata" Target="metadata"></Relationship><Relationship Id="rId8" Type="http://schemas.openxmlformats.org/officeDocument/2006/relationships/slideMaster" Target="slideMasters/slideMaster1.xml"></Relationship><Relationship Id="rId9" Type="http://schemas.openxmlformats.org/officeDocument/2006/relationships/theme" Target="theme/theme1.xml"></Relationship><Relationship Id="rId10" Type="http://schemas.openxmlformats.org/officeDocument/2006/relationships/slideMaster" Target="slideMasters/slideMaster2.xml"></Relationship><Relationship Id="rId12" Type="http://schemas.openxmlformats.org/officeDocument/2006/relationships/notesMaster" Target="notesMasters/notesMaster1.xml"></Relationship><Relationship Id="rId14" Type="http://schemas.openxmlformats.org/officeDocument/2006/relationships/slide" Target="slides/slide1.xml"></Relationship><Relationship Id="rId15" Type="http://schemas.openxmlformats.org/officeDocument/2006/relationships/slide" Target="slides/slide2.xml"></Relationship><Relationship Id="rId16" Type="http://schemas.openxmlformats.org/officeDocument/2006/relationships/slide" Target="slides/slide3.xml"></Relationship><Relationship Id="rId17" Type="http://schemas.openxmlformats.org/officeDocument/2006/relationships/slide" Target="slides/slide4.xml"></Relationship><Relationship Id="rId18" Type="http://schemas.openxmlformats.org/officeDocument/2006/relationships/slide" Target="slides/slide5.xml"></Relationship><Relationship Id="rId19" Type="http://schemas.openxmlformats.org/officeDocument/2006/relationships/slide" Target="slides/slide6.xml"></Relationship><Relationship Id="rId20" Type="http://schemas.openxmlformats.org/officeDocument/2006/relationships/slide" Target="slides/slide7.xml"></Relationship><Relationship Id="rId21" Type="http://schemas.openxmlformats.org/officeDocument/2006/relationships/slide" Target="slides/slide8.xml"></Relationship><Relationship Id="rId22" Type="http://schemas.openxmlformats.org/officeDocument/2006/relationships/slide" Target="slides/slide9.xml"></Relationship><Relationship Id="rId23" Type="http://schemas.openxmlformats.org/officeDocument/2006/relationships/slide" Target="slides/slide10.xml"></Relationship><Relationship Id="rId24" Type="http://schemas.openxmlformats.org/officeDocument/2006/relationships/slide" Target="slides/slide11.xml"></Relationship><Relationship Id="rId36" Type="http://schemas.openxmlformats.org/officeDocument/2006/relationships/viewProps" Target="viewProps.xml"></Relationship><Relationship Id="rId37" Type="http://schemas.openxmlformats.org/officeDocument/2006/relationships/presProps" Target="presProps.xml"></Relationship></Relationships>
</file>

<file path=ppt/media/fImage11399661422995.png>
</file>

<file path=ppt/media/fImage11399661431942.png>
</file>

<file path=ppt/media/fImage1679232751478.png>
</file>

<file path=ppt/media/fImage1679232809358.png>
</file>

<file path=ppt/media/fImage1764637886962.png>
</file>

<file path=ppt/media/fImage1941232968145.png>
</file>

<file path=ppt/media/fImage21904551444827.png>
</file>

<file path=ppt/media/fImage21904551465436.png>
</file>

<file path=ppt/media/fImage24350061472391.png>
</file>

<file path=ppt/media/fImage24714361493902.png>
</file>

<file path=ppt/media/fImage2743500894464.png>
</file>

<file path=ppt/media/fImage2904309955705.png>
</file>

<file path=ppt/media/fImage3130981396827.png>
</file>

<file path=ppt/media/fImage3130981409961.png>
</file>

<file path=ppt/media/fImage6386851383281.png>
</file>

<file path=ppt/media/fImage638685141491.png>
</file>

<file path=ppt/media/fImage683506518467.png>
</file>

<file path=ppt/media/fImage683506526334.png>
</file>

<file path=ppt/media/fImage8064685041.png>
</file>

<file path=ppt/media/fImage806468536500.png>
</file>

<file path=ppt/media/fImage9322361484604.png>
</file>

<file path=ppt/media/fImage943163150153.png>
</file>

<file path=ppt/media/fImage977238579169.png>
</file>

<file path=ppt/media/fImage977238795724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10.xml.rels><?xml version="1.0" encoding="UTF-8"?>
<Relationships xmlns="http://schemas.openxmlformats.org/package/2006/relationships"><Relationship Id="rId1" Type="http://schemas.openxmlformats.org/officeDocument/2006/relationships/slide" Target="../slides/slide10.xml"></Relationship><Relationship Id="rId2" Type="http://schemas.openxmlformats.org/officeDocument/2006/relationships/notesMaster" Target="../notesMasters/notesMaster1.xml"></Relationship></Relationships>
</file>

<file path=ppt/notesSlides/_rels/notesSlide11.xml.rels><?xml version="1.0" encoding="UTF-8"?>
<Relationships xmlns="http://schemas.openxmlformats.org/package/2006/relationships"><Relationship Id="rId1" Type="http://schemas.openxmlformats.org/officeDocument/2006/relationships/slide" Target="../slides/slide11.xml"></Relationship><Relationship Id="rId2" Type="http://schemas.openxmlformats.org/officeDocument/2006/relationships/notesMaster" Target="../notesMasters/notesMaster1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slide" Target="../slides/slide4.xml"></Relationship><Relationship Id="rId2" Type="http://schemas.openxmlformats.org/officeDocument/2006/relationships/notesMaster" Target="../notesMasters/notesMaster1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slide" Target="../slides/slide5.xml"></Relationship><Relationship Id="rId2" Type="http://schemas.openxmlformats.org/officeDocument/2006/relationships/notesMaster" Target="../notesMasters/notesMaster1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6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slide" Target="../slides/slide7.xml"></Relationship><Relationship Id="rId2" Type="http://schemas.openxmlformats.org/officeDocument/2006/relationships/notesMaster" Target="../notesMasters/notesMaster1.xml"></Relationship></Relationships>
</file>

<file path=ppt/notesSlides/_rels/notesSlide8.xml.rels><?xml version="1.0" encoding="UTF-8"?>
<Relationships xmlns="http://schemas.openxmlformats.org/package/2006/relationships"><Relationship Id="rId1" Type="http://schemas.openxmlformats.org/officeDocument/2006/relationships/slide" Target="../slides/slide8.xml"></Relationship><Relationship Id="rId2" Type="http://schemas.openxmlformats.org/officeDocument/2006/relationships/notesMaster" Target="../notesMasters/notesMaster1.xml"></Relationship></Relationships>
</file>

<file path=ppt/notesSlides/_rels/notesSlide9.xml.rels><?xml version="1.0" encoding="UTF-8"?>
<Relationships xmlns="http://schemas.openxmlformats.org/package/2006/relationships"><Relationship Id="rId1" Type="http://schemas.openxmlformats.org/officeDocument/2006/relationships/slide" Target="../slides/slide9.xml"></Relationship><Relationship Id="rId2" Type="http://schemas.openxmlformats.org/officeDocument/2006/relationships/notesMaster" Target="../notesMasters/notesMaster1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89626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9865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8830005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/>
          </p:cNvSpPr>
          <p:nvPr>
            <p:ph type="body" idx="1"/>
          </p:nvPr>
        </p:nvSpPr>
        <p:spPr>
          <a:xfrm rot="0">
            <a:off x="685800" y="4343400"/>
            <a:ext cx="5487035" cy="4115435"/>
          </a:xfrm>
          <a:prstGeom prst="rect"/>
          <a:noFill/>
          <a:ln w="0">
            <a:noFill/>
            <a:prstDash/>
          </a:ln>
        </p:spPr>
        <p:txBody>
          <a:bodyPr wrap="square" lIns="91440" tIns="91440" rIns="91440" bIns="91440" numCol="1" vert="horz" anchor="t">
            <a:noAutofit/>
          </a:bodyPr>
          <a:lstStyle/>
          <a:p>
            <a:pPr marL="0" indent="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38" name="Google Shape;38;p2:notes"/>
          <p:cNvSpPr>
            <a:spLocks noChangeAspect="1"/>
          </p:cNvSpPr>
          <p:nvPr>
            <p:ph type="sldImg"/>
          </p:nvPr>
        </p:nvSpPr>
        <p:spPr>
          <a:xfrm rot="0">
            <a:off x="2241550" y="685800"/>
            <a:ext cx="2375535" cy="3429635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3653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1774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matchingName="ì ëª© ì¬ë¼ì´ë" userDrawn="1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;p12">
            <a:extLst>
              <a:ext uri="{FF2B5EF4-FFF2-40B4-BE49-F238E27FC236}">
                <a16:creationId xmlns:a16="http://schemas.microsoft.com/office/drawing/2014/main" id="{0011E590-CDB3-4744-A9C0-BF638EE566C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20;p12">
            <a:extLst>
              <a:ext uri="{FF2B5EF4-FFF2-40B4-BE49-F238E27FC236}">
                <a16:creationId xmlns:a16="http://schemas.microsoft.com/office/drawing/2014/main" id="{8E5773D5-3655-4642-9630-1668EFF9F9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1_제목 슬라이드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;p12">
            <a:extLst>
              <a:ext uri="{FF2B5EF4-FFF2-40B4-BE49-F238E27FC236}">
                <a16:creationId xmlns:a16="http://schemas.microsoft.com/office/drawing/2014/main" id="{7F618D84-6BF3-4E1A-8E69-483C049D0FF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20;p12">
            <a:extLst>
              <a:ext uri="{FF2B5EF4-FFF2-40B4-BE49-F238E27FC236}">
                <a16:creationId xmlns:a16="http://schemas.microsoft.com/office/drawing/2014/main" id="{F71A430E-C8E7-48EE-94BF-CA071D28022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710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slideLayout" Target="../slideLayouts/slideLayout3.xml"></Relationship><Relationship Id="rId3" Type="http://schemas.openxmlformats.org/officeDocument/2006/relationships/slideLayout" Target="../slideLayouts/slideLayout4.xml"></Relationship><Relationship Id="rId4" Type="http://schemas.openxmlformats.org/officeDocument/2006/relationships/slideLayout" Target="../slideLayouts/slideLayout5.xml"></Relationship><Relationship Id="rId5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lt1"/>
        </a:solidFill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30" y="514350"/>
            <a:ext cx="6608445" cy="658495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55" y="796290"/>
            <a:ext cx="459486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015" y="504825"/>
            <a:ext cx="6595110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350" y="220980"/>
            <a:ext cx="156972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830" y="957643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015" y="501015"/>
            <a:ext cx="609600" cy="276860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</a:t>
            </a:r>
            <a:r>
              <a:rPr lang="en-US" alt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2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615" y="501015"/>
            <a:ext cx="1105535" cy="27686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rtl="0" algn="ctr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2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rPr>
              <a:t>이</a:t>
            </a:r>
            <a:r>
              <a:rPr lang="ko-KR" altLang="en-US" sz="12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rPr>
              <a:t>채윤</a:t>
            </a:r>
            <a:endParaRPr lang="ko-KR" altLang="en-US" sz="1200" cap="none" i="0" b="0" strike="noStrike">
              <a:solidFill>
                <a:schemeClr val="dk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10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24350061472391.png"></Relationship><Relationship Id="rId3" Type="http://schemas.openxmlformats.org/officeDocument/2006/relationships/image" Target="../media/fImage9322361484604.png"></Relationship><Relationship Id="rId4" Type="http://schemas.openxmlformats.org/officeDocument/2006/relationships/notesSlide" Target="../notesSlides/notesSlide10.xml"></Relationship></Relationships>
</file>

<file path=ppt/slides/_rels/slide11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24714361493902.png"></Relationship><Relationship Id="rId3" Type="http://schemas.openxmlformats.org/officeDocument/2006/relationships/image" Target="../media/fImage943163150153.png"></Relationship><Relationship Id="rId4" Type="http://schemas.openxmlformats.org/officeDocument/2006/relationships/notesSlide" Target="../notesSlides/notesSlide11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image" Target="../media/fImage8064685041.png"></Relationship><Relationship Id="rId4" Type="http://schemas.openxmlformats.org/officeDocument/2006/relationships/image" Target="../media/fImage683506518467.png"></Relationship><Relationship Id="rId5" Type="http://schemas.openxmlformats.org/officeDocument/2006/relationships/image" Target="../media/fImage683506526334.png"></Relationship><Relationship Id="rId6" Type="http://schemas.openxmlformats.org/officeDocument/2006/relationships/image" Target="../media/fImage806468536500.png"></Relationship><Relationship Id="rId7" Type="http://schemas.openxmlformats.org/officeDocument/2006/relationships/slideLayout" Target="../slideLayouts/slideLayout4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3" Type="http://schemas.openxmlformats.org/officeDocument/2006/relationships/image" Target="../media/fImage977238579169.png"></Relationship><Relationship Id="rId4" Type="http://schemas.openxmlformats.org/officeDocument/2006/relationships/image" Target="../media/fImage977238795724.png"></Relationship><Relationship Id="rId5" Type="http://schemas.openxmlformats.org/officeDocument/2006/relationships/slideLayout" Target="../slideLayouts/slideLayout4.xml"></Relationship></Relationships>
</file>

<file path=ppt/slides/_rels/slide4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1679232751478.png"></Relationship><Relationship Id="rId3" Type="http://schemas.openxmlformats.org/officeDocument/2006/relationships/image" Target="../media/fImage1679232809358.png"></Relationship><Relationship Id="rId4" Type="http://schemas.openxmlformats.org/officeDocument/2006/relationships/notesSlide" Target="../notesSlides/notesSlide4.xml"></Relationship></Relationships>
</file>

<file path=ppt/slides/_rels/slide5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1764637886962.png"></Relationship><Relationship Id="rId3" Type="http://schemas.openxmlformats.org/officeDocument/2006/relationships/image" Target="../media/fImage2743500894464.png"></Relationship><Relationship Id="rId4" Type="http://schemas.openxmlformats.org/officeDocument/2006/relationships/notesSlide" Target="../notesSlides/notesSlide5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notesSlide" Target="../notesSlides/notesSlide6.xml"></Relationship><Relationship Id="rId3" Type="http://schemas.openxmlformats.org/officeDocument/2006/relationships/image" Target="../media/fImage2904309955705.png"></Relationship><Relationship Id="rId4" Type="http://schemas.openxmlformats.org/officeDocument/2006/relationships/image" Target="../media/fImage1941232968145.png"></Relationship><Relationship Id="rId5" Type="http://schemas.openxmlformats.org/officeDocument/2006/relationships/slideLayout" Target="../slideLayouts/slideLayout4.xml"></Relationship></Relationships>
</file>

<file path=ppt/slides/_rels/slide7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6386851383281.png"></Relationship><Relationship Id="rId3" Type="http://schemas.openxmlformats.org/officeDocument/2006/relationships/image" Target="../media/fImage3130981396827.png"></Relationship><Relationship Id="rId4" Type="http://schemas.openxmlformats.org/officeDocument/2006/relationships/image" Target="../media/fImage3130981409961.png"></Relationship><Relationship Id="rId5" Type="http://schemas.openxmlformats.org/officeDocument/2006/relationships/image" Target="../media/fImage638685141491.png"></Relationship><Relationship Id="rId6" Type="http://schemas.openxmlformats.org/officeDocument/2006/relationships/notesSlide" Target="../notesSlides/notesSlide7.xml"></Relationship></Relationships>
</file>

<file path=ppt/slides/_rels/slide8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11399661422995.png"></Relationship><Relationship Id="rId3" Type="http://schemas.openxmlformats.org/officeDocument/2006/relationships/image" Target="../media/fImage11399661431942.png"></Relationship><Relationship Id="rId4" Type="http://schemas.openxmlformats.org/officeDocument/2006/relationships/notesSlide" Target="../notesSlides/notesSlide8.xml"></Relationship></Relationships>
</file>

<file path=ppt/slides/_rels/slide9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4.xml"></Relationship><Relationship Id="rId2" Type="http://schemas.openxmlformats.org/officeDocument/2006/relationships/image" Target="../media/fImage21904551444827.png"></Relationship><Relationship Id="rId3" Type="http://schemas.openxmlformats.org/officeDocument/2006/relationships/image" Target="../media/fImage21904551465436.png"></Relationship><Relationship Id="rId4" Type="http://schemas.openxmlformats.org/officeDocument/2006/relationships/notesSlide" Target="../notesSlides/notesSlide9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830" y="957643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290" y="3348355"/>
            <a:ext cx="6280785" cy="64262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>
            <a:graphicFrameLocks noGrp="1"/>
          </p:cNvGraphicFramePr>
          <p:nvPr/>
        </p:nvGraphicFramePr>
        <p:xfrm>
          <a:off x="1453515" y="4953000"/>
          <a:ext cx="3950970" cy="928370"/>
        </p:xfrm>
        <a:graphic>
          <a:graphicData uri="http://schemas.openxmlformats.org/drawingml/2006/table">
            <a:tbl>
              <a:tblPr firstRow="1" bandRow="1">
                <a:tableStyleId>{00000000-0000-0000-0000-000000000000}</a:tableStyleId>
              </a:tblPr>
              <a:tblGrid>
                <a:gridCol w="921385"/>
                <a:gridCol w="3029585"/>
              </a:tblGrid>
              <a:tr h="326390"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</a:rPr>
                        <a:t>UI</a:t>
                      </a:r>
                      <a:r>
                        <a:rPr lang="en-US" altLang="ko-KR" sz="1200" kern="1200" cap="none" strike="noStrike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altLang="en-US" sz="1200" kern="1200" cap="none" strike="noStrike">
                          <a:solidFill>
                            <a:schemeClr val="dk1"/>
                          </a:solidFill>
                        </a:rPr>
                        <a:t>구현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</a:tr>
              <a:tr h="300990"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성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 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명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이</a:t>
                      </a:r>
                      <a:r>
                        <a:rPr lang="ko-KR" altLang="en-US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채윤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  <a:tr h="300990"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제출일자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en-US" alt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2021-12-16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서브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 페이지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(회사개요)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1280px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–tablet-h)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3" name="Rect 0"/>
          <p:cNvSpPr txBox="1">
            <a:spLocks/>
          </p:cNvSpPr>
          <p:nvPr/>
        </p:nvSpPr>
        <p:spPr>
          <a:xfrm rot="0">
            <a:off x="4956810" y="1261110"/>
            <a:ext cx="151955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코딩결과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44" name="Rect 0"/>
          <p:cNvSpPr txBox="1">
            <a:spLocks/>
          </p:cNvSpPr>
          <p:nvPr/>
        </p:nvSpPr>
        <p:spPr>
          <a:xfrm rot="0">
            <a:off x="2224405" y="1325880"/>
            <a:ext cx="134302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400">
                <a:latin typeface="맑은 고딕" charset="0"/>
                <a:ea typeface="맑은 고딕" charset="0"/>
              </a:rPr>
              <a:t>디자</a:t>
            </a:r>
            <a:r>
              <a:rPr lang="ko-KR" sz="1400">
                <a:latin typeface="맑은 고딕" charset="0"/>
                <a:ea typeface="맑은 고딕" charset="0"/>
              </a:rPr>
              <a:t>인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pic>
        <p:nvPicPr>
          <p:cNvPr id="45" name="그림 54" descr="C:/Users/이채윤/AppData/Roaming/PolarisOffice/ETemp/20656_20298200/fImage2435006147239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785235" y="1621790"/>
            <a:ext cx="2529840" cy="760984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6" name="그림 55" descr="C:/Users/이채윤/AppData/Roaming/PolarisOffice/ETemp/20656_20298200/fImage932236148460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73685" y="1621790"/>
            <a:ext cx="2829560" cy="780605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서브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 페이지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(회사개요)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9" name="Rect 0"/>
          <p:cNvSpPr txBox="1">
            <a:spLocks/>
          </p:cNvSpPr>
          <p:nvPr/>
        </p:nvSpPr>
        <p:spPr>
          <a:xfrm rot="0">
            <a:off x="280670" y="1221740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rtl="0" algn="l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Tx/>
              <a:buNone/>
              <a:defRPr lang="en-GB" altLang="en-US" sz="1200" cap="none" i="0" b="1" strike="noStrike">
                <a:solidFill>
                  <a:srgbClr val="7F7F7F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0" indent="0" rtl="0" algn="ctr" latinLnBrk="0" lvl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625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rtl="0" algn="ctr" latinLnBrk="0" lvl="2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46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0" indent="0" rtl="0" algn="ctr" latinLnBrk="0" lvl="3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0" indent="0" rtl="0" algn="ctr" latinLnBrk="0" lvl="4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0" indent="0" rtl="0" algn="ctr" latinLnBrk="0" lvl="5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6pPr>
            <a:lvl7pPr marL="0" indent="0" rtl="0" algn="ctr" latinLnBrk="0" lvl="6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7pPr>
            <a:lvl8pPr marL="0" indent="0" rtl="0" algn="ctr" latinLnBrk="0" lvl="7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8pPr>
            <a:lvl9pPr marL="0" indent="0" rtl="0" algn="ctr" latinLnBrk="0" lvl="8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9pPr>
          </a:lstStyle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/>
              <a:t>(</a:t>
            </a:r>
            <a:r>
              <a:rPr lang="ko-KR" altLang="en-US"/>
              <a:t>사이즈</a:t>
            </a:r>
            <a:r>
              <a:rPr lang="en-US" altLang="ko-KR"/>
              <a:t>: 1440px</a:t>
            </a:r>
            <a:r>
              <a:rPr lang="ko-KR" altLang="en-US"/>
              <a:t> </a:t>
            </a:r>
            <a:r>
              <a:rPr lang="en-US" altLang="ko-KR"/>
              <a:t>–laptop)</a:t>
            </a:r>
            <a:endParaRPr lang="ko-KR" altLang="en-US"/>
          </a:p>
        </p:txBody>
      </p:sp>
      <p:sp>
        <p:nvSpPr>
          <p:cNvPr id="41" name="Rect 0"/>
          <p:cNvSpPr txBox="1">
            <a:spLocks/>
          </p:cNvSpPr>
          <p:nvPr/>
        </p:nvSpPr>
        <p:spPr>
          <a:xfrm rot="0">
            <a:off x="5016500" y="1476375"/>
            <a:ext cx="151955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코딩결과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42" name="Rect 0"/>
          <p:cNvSpPr txBox="1">
            <a:spLocks/>
          </p:cNvSpPr>
          <p:nvPr/>
        </p:nvSpPr>
        <p:spPr>
          <a:xfrm rot="0">
            <a:off x="2061210" y="1493520"/>
            <a:ext cx="134302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400">
                <a:latin typeface="맑은 고딕" charset="0"/>
                <a:ea typeface="맑은 고딕" charset="0"/>
              </a:rPr>
              <a:t>디자</a:t>
            </a:r>
            <a:r>
              <a:rPr lang="ko-KR" sz="1400">
                <a:latin typeface="맑은 고딕" charset="0"/>
                <a:ea typeface="맑은 고딕" charset="0"/>
              </a:rPr>
              <a:t>인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pic>
        <p:nvPicPr>
          <p:cNvPr id="43" name="그림 58" descr="C:/Users/이채윤/AppData/Roaming/PolarisOffice/ETemp/20656_20298200/fImage2471436149390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545205" y="1839595"/>
            <a:ext cx="2834640" cy="754443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4" name="그림 59" descr="C:/Users/이채윤/AppData/Roaming/PolarisOffice/ETemp/20656_20298200/fImage943163150153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2725" y="1807210"/>
            <a:ext cx="3093720" cy="757745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반응형 웹 디자인 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메인 페이지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220" y="1174115"/>
            <a:ext cx="1852930" cy="37846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320px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모바일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sp>
        <p:nvSpPr>
          <p:cNvPr id="41" name="텍스트 상자 1"/>
          <p:cNvSpPr txBox="1">
            <a:spLocks/>
          </p:cNvSpPr>
          <p:nvPr/>
        </p:nvSpPr>
        <p:spPr>
          <a:xfrm rot="0">
            <a:off x="194945" y="1483995"/>
            <a:ext cx="1631315" cy="308610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400">
                <a:latin typeface="맑은 고딕" charset="0"/>
                <a:ea typeface="맑은 고딕" charset="0"/>
              </a:rPr>
              <a:t>디자</a:t>
            </a:r>
            <a:r>
              <a:rPr lang="ko-KR" sz="1400">
                <a:latin typeface="맑은 고딕" charset="0"/>
                <a:ea typeface="맑은 고딕" charset="0"/>
              </a:rPr>
              <a:t>인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42" name="텍스트 상자 2"/>
          <p:cNvSpPr txBox="1">
            <a:spLocks/>
          </p:cNvSpPr>
          <p:nvPr/>
        </p:nvSpPr>
        <p:spPr>
          <a:xfrm rot="0">
            <a:off x="3481705" y="1483995"/>
            <a:ext cx="2056130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코딩결과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pic>
        <p:nvPicPr>
          <p:cNvPr id="43" name="그림 3" descr="C:/Users/이채윤/AppData/Roaming/PolarisOffice/ETemp/20656_20298200/fImage806468504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" b="46429"/>
          <a:stretch>
            <a:fillRect/>
          </a:stretch>
        </p:blipFill>
        <p:spPr>
          <a:xfrm rot="0">
            <a:off x="3566160" y="1824990"/>
            <a:ext cx="1244600" cy="752094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4" name="그림 4" descr="C:/Users/이채윤/AppData/Roaming/PolarisOffice/ETemp/20656_20298200/fImage683506518467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5769"/>
          <a:stretch>
            <a:fillRect/>
          </a:stretch>
        </p:blipFill>
        <p:spPr>
          <a:xfrm rot="0">
            <a:off x="274955" y="1826260"/>
            <a:ext cx="1260475" cy="763524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5" name="그림 5" descr="C:/Users/이채윤/AppData/Roaming/PolarisOffice/ETemp/20656_20298200/fImage683506526334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4384" r="1861"/>
          <a:stretch>
            <a:fillRect/>
          </a:stretch>
        </p:blipFill>
        <p:spPr>
          <a:xfrm rot="0">
            <a:off x="1710055" y="1864360"/>
            <a:ext cx="1236980" cy="642239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6" name="그림 8" descr="C:/Users/이채윤/AppData/Roaming/PolarisOffice/ETemp/20656_20298200/fImage806468536500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859"/>
          <a:stretch>
            <a:fillRect/>
          </a:stretch>
        </p:blipFill>
        <p:spPr>
          <a:xfrm rot="0">
            <a:off x="5067935" y="1831975"/>
            <a:ext cx="1244600" cy="649541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cxnSp>
        <p:nvCxnSpPr>
          <p:cNvPr id="47" name="도형 21"/>
          <p:cNvCxnSpPr/>
          <p:nvPr/>
        </p:nvCxnSpPr>
        <p:spPr>
          <a:xfrm rot="0">
            <a:off x="3170555" y="1376045"/>
            <a:ext cx="635" cy="8100695"/>
          </a:xfrm>
          <a:prstGeom prst="line"/>
          <a:ln w="9525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47648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반응형 웹 디자인 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메인 페이지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220" y="1186815"/>
            <a:ext cx="1852930" cy="378460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768px</a:t>
            </a:r>
            <a:r>
              <a:rPr lang="ko-KR" altLang="en-US" dirty="0"/>
              <a:t> </a:t>
            </a:r>
            <a:r>
              <a:rPr lang="en-US" altLang="ko-KR" dirty="0"/>
              <a:t>–tablet-v)</a:t>
            </a:r>
            <a:endParaRPr lang="ko-KR" altLang="en-US" dirty="0"/>
          </a:p>
        </p:txBody>
      </p:sp>
      <p:sp>
        <p:nvSpPr>
          <p:cNvPr id="41" name="텍스트 상자 11"/>
          <p:cNvSpPr txBox="1">
            <a:spLocks/>
          </p:cNvSpPr>
          <p:nvPr/>
        </p:nvSpPr>
        <p:spPr>
          <a:xfrm rot="0">
            <a:off x="428625" y="1555115"/>
            <a:ext cx="163131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400">
                <a:latin typeface="맑은 고딕" charset="0"/>
                <a:ea typeface="맑은 고딕" charset="0"/>
              </a:rPr>
              <a:t>디자</a:t>
            </a:r>
            <a:r>
              <a:rPr lang="ko-KR" sz="1400">
                <a:latin typeface="맑은 고딕" charset="0"/>
                <a:ea typeface="맑은 고딕" charset="0"/>
              </a:rPr>
              <a:t>인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pic>
        <p:nvPicPr>
          <p:cNvPr id="44" name="그림 14" descr="C:/Users/이채윤/AppData/Roaming/PolarisOffice/ETemp/20656_20298200/fImage97723857916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55"/>
          <a:stretch>
            <a:fillRect/>
          </a:stretch>
        </p:blipFill>
        <p:spPr>
          <a:xfrm rot="0">
            <a:off x="561340" y="2108835"/>
            <a:ext cx="2666365" cy="675957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5" name="그림 15" descr="C:/Users/이채윤/AppData/Roaming/PolarisOffice/ETemp/20656_20298200/fImage977238795724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230"/>
          <a:stretch>
            <a:fillRect/>
          </a:stretch>
        </p:blipFill>
        <p:spPr>
          <a:xfrm rot="0">
            <a:off x="3620770" y="3111500"/>
            <a:ext cx="2666365" cy="506793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41232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메인 페이지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768px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–tablet-v)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2" name="Rect 0"/>
          <p:cNvSpPr txBox="1">
            <a:spLocks/>
          </p:cNvSpPr>
          <p:nvPr/>
        </p:nvSpPr>
        <p:spPr>
          <a:xfrm rot="0">
            <a:off x="395605" y="1567815"/>
            <a:ext cx="2056130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코딩결과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pic>
        <p:nvPicPr>
          <p:cNvPr id="43" name="Picture " descr="C:/Users/이채윤/AppData/Roaming/PolarisOffice/ETemp/20656_20298200/fImage1679232751478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304"/>
          <a:stretch>
            <a:fillRect/>
          </a:stretch>
        </p:blipFill>
        <p:spPr>
          <a:xfrm rot="0">
            <a:off x="3554095" y="3048000"/>
            <a:ext cx="2664460" cy="505968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4" name="그림 18" descr="C:/Users/이채윤/AppData/Roaming/PolarisOffice/ETemp/20656_20298200/fImage1679232809358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987"/>
          <a:stretch>
            <a:fillRect/>
          </a:stretch>
        </p:blipFill>
        <p:spPr>
          <a:xfrm rot="0">
            <a:off x="520065" y="2200910"/>
            <a:ext cx="2664460" cy="675640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메인 페이지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1280px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–tablet-h)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41" name="그림 23" descr="C:/Users/이채윤/AppData/Roaming/PolarisOffice/ETemp/20656_20298200/fImage1764637886962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96215" y="1541780"/>
            <a:ext cx="2909570" cy="793432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2" name="그림 24" descr="C:/Users/이채윤/AppData/Roaming/PolarisOffice/ETemp/20656_20298200/fImage274350089446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"/>
          <a:stretch>
            <a:fillRect/>
          </a:stretch>
        </p:blipFill>
        <p:spPr>
          <a:xfrm rot="0">
            <a:off x="3629025" y="1540510"/>
            <a:ext cx="2907665" cy="794448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sp>
        <p:nvSpPr>
          <p:cNvPr id="43" name="텍스트 상자 27"/>
          <p:cNvSpPr txBox="1">
            <a:spLocks/>
          </p:cNvSpPr>
          <p:nvPr/>
        </p:nvSpPr>
        <p:spPr>
          <a:xfrm rot="0">
            <a:off x="4956810" y="1261110"/>
            <a:ext cx="151955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코딩결과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44" name="텍스트 상자 28"/>
          <p:cNvSpPr txBox="1">
            <a:spLocks/>
          </p:cNvSpPr>
          <p:nvPr/>
        </p:nvSpPr>
        <p:spPr>
          <a:xfrm rot="0">
            <a:off x="2061210" y="1282065"/>
            <a:ext cx="134302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400">
                <a:latin typeface="맑은 고딕" charset="0"/>
                <a:ea typeface="맑은 고딕" charset="0"/>
              </a:rPr>
              <a:t>디자</a:t>
            </a:r>
            <a:r>
              <a:rPr lang="ko-KR" sz="1400">
                <a:latin typeface="맑은 고딕" charset="0"/>
                <a:ea typeface="맑은 고딕" charset="0"/>
              </a:rPr>
              <a:t>인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반응형 웹 디자인 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메인 페이지</a:t>
            </a:r>
            <a:endParaRPr dirty="0"/>
          </a:p>
        </p:txBody>
      </p:sp>
      <p:sp>
        <p:nvSpPr>
          <p:cNvPr id="9" name="부제목 2"/>
          <p:cNvSpPr txBox="1">
            <a:spLocks/>
          </p:cNvSpPr>
          <p:nvPr/>
        </p:nvSpPr>
        <p:spPr>
          <a:xfrm rot="0">
            <a:off x="280670" y="1221740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>
            <a:lvl1pPr marL="0" indent="0" rtl="0" algn="l" latinLnBrk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FontTx/>
              <a:buNone/>
              <a:defRPr lang="en-GB" altLang="en-US" sz="1200" cap="none" i="0" b="1" strike="noStrike">
                <a:solidFill>
                  <a:srgbClr val="7F7F7F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0" indent="0" rtl="0" algn="ctr" latinLnBrk="0" lvl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625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0" indent="0" rtl="0" algn="ctr" latinLnBrk="0" lvl="2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46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0" indent="0" rtl="0" algn="ctr" latinLnBrk="0" lvl="3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0" indent="0" rtl="0" algn="ctr" latinLnBrk="0" lvl="4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0" indent="0" rtl="0" algn="ctr" latinLnBrk="0" lvl="5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6pPr>
            <a:lvl7pPr marL="0" indent="0" rtl="0" algn="ctr" latinLnBrk="0" lvl="6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7pPr>
            <a:lvl8pPr marL="0" indent="0" rtl="0" algn="ctr" latinLnBrk="0" lvl="7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8pPr>
            <a:lvl9pPr marL="0" indent="0" rtl="0" algn="ctr" latinLnBrk="0" lvl="8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3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9pPr>
          </a:lstStyle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/>
              <a:t>(</a:t>
            </a:r>
            <a:r>
              <a:rPr lang="ko-KR" altLang="en-US"/>
              <a:t>사이즈</a:t>
            </a:r>
            <a:r>
              <a:rPr lang="en-US" altLang="ko-KR"/>
              <a:t>: 1440px</a:t>
            </a:r>
            <a:r>
              <a:rPr lang="ko-KR" altLang="en-US"/>
              <a:t> </a:t>
            </a:r>
            <a:r>
              <a:rPr lang="en-US" altLang="ko-KR"/>
              <a:t>–laptop)</a:t>
            </a:r>
            <a:endParaRPr lang="ko-KR" altLang="en-US"/>
          </a:p>
        </p:txBody>
      </p:sp>
      <p:sp>
        <p:nvSpPr>
          <p:cNvPr id="41" name="텍스트 상자 29"/>
          <p:cNvSpPr txBox="1">
            <a:spLocks/>
          </p:cNvSpPr>
          <p:nvPr/>
        </p:nvSpPr>
        <p:spPr>
          <a:xfrm rot="0">
            <a:off x="5168900" y="1497965"/>
            <a:ext cx="151955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코딩결과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42" name="텍스트 상자 30"/>
          <p:cNvSpPr txBox="1">
            <a:spLocks/>
          </p:cNvSpPr>
          <p:nvPr/>
        </p:nvSpPr>
        <p:spPr>
          <a:xfrm rot="0">
            <a:off x="2061210" y="1493520"/>
            <a:ext cx="134302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sz="1400">
                <a:latin typeface="맑은 고딕" charset="0"/>
                <a:ea typeface="맑은 고딕" charset="0"/>
              </a:rPr>
              <a:t>디자</a:t>
            </a:r>
            <a:r>
              <a:rPr lang="ko-KR" sz="1400">
                <a:latin typeface="맑은 고딕" charset="0"/>
                <a:ea typeface="맑은 고딕" charset="0"/>
              </a:rPr>
              <a:t>인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pic>
        <p:nvPicPr>
          <p:cNvPr id="43" name="그림 31" descr="C:/Users/이채윤/AppData/Roaming/PolarisOffice/ETemp/20656_20298200/fImage2904309955705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470275" y="1804035"/>
            <a:ext cx="3142615" cy="765937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4" name="그림 32" descr="C:/Users/이채윤/AppData/Roaming/PolarisOffice/ETemp/20656_20298200/fImage194123296814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07010" y="1779270"/>
            <a:ext cx="3142615" cy="766064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273848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서브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 페이지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(회사개요)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741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320px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-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모바일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1" name="Rect 0"/>
          <p:cNvSpPr txBox="1">
            <a:spLocks/>
          </p:cNvSpPr>
          <p:nvPr/>
        </p:nvSpPr>
        <p:spPr>
          <a:xfrm rot="0">
            <a:off x="194945" y="1483995"/>
            <a:ext cx="163131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400">
                <a:latin typeface="맑은 고딕" charset="0"/>
                <a:ea typeface="맑은 고딕" charset="0"/>
              </a:rPr>
              <a:t>디자</a:t>
            </a:r>
            <a:r>
              <a:rPr lang="ko-KR" sz="1400">
                <a:latin typeface="맑은 고딕" charset="0"/>
                <a:ea typeface="맑은 고딕" charset="0"/>
              </a:rPr>
              <a:t>인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42" name="Rect 0"/>
          <p:cNvSpPr txBox="1">
            <a:spLocks/>
          </p:cNvSpPr>
          <p:nvPr/>
        </p:nvSpPr>
        <p:spPr>
          <a:xfrm rot="0">
            <a:off x="3481705" y="1483995"/>
            <a:ext cx="2056130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코딩결과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cxnSp>
        <p:nvCxnSpPr>
          <p:cNvPr id="47" name="Rect 0"/>
          <p:cNvCxnSpPr/>
          <p:nvPr/>
        </p:nvCxnSpPr>
        <p:spPr>
          <a:xfrm rot="0">
            <a:off x="3170555" y="1376045"/>
            <a:ext cx="635" cy="8100695"/>
          </a:xfrm>
          <a:prstGeom prst="line"/>
          <a:ln w="9525" cap="flat" cmpd="sng">
            <a:solidFill>
              <a:schemeClr val="tx1">
                <a:alpha val="100000"/>
              </a:schemeClr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8" name="그림 35" descr="C:/Users/이채윤/AppData/Roaming/PolarisOffice/ETemp/20656_20298200/fImage6386851383281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60442"/>
          <a:stretch>
            <a:fillRect/>
          </a:stretch>
        </p:blipFill>
        <p:spPr>
          <a:xfrm rot="0">
            <a:off x="3401695" y="2525395"/>
            <a:ext cx="1365250" cy="585787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9" name="그림 36" descr="C:/Users/이채윤/AppData/Roaming/PolarisOffice/ETemp/20656_20298200/fImage313098139682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7961"/>
          <a:stretch>
            <a:fillRect/>
          </a:stretch>
        </p:blipFill>
        <p:spPr>
          <a:xfrm rot="0">
            <a:off x="191135" y="2498090"/>
            <a:ext cx="1365885" cy="537083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50" name="그림 37" descr="C:/Users/이채윤/AppData/Roaming/PolarisOffice/ETemp/20656_20298200/fImage3130981409961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012"/>
          <a:stretch>
            <a:fillRect/>
          </a:stretch>
        </p:blipFill>
        <p:spPr>
          <a:xfrm rot="0">
            <a:off x="1649730" y="1882775"/>
            <a:ext cx="1365885" cy="715264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51" name="그림 38" descr="C:/Users/이채윤/AppData/Roaming/PolarisOffice/ETemp/20656_20298200/fImage638685141491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192"/>
          <a:stretch>
            <a:fillRect/>
          </a:stretch>
        </p:blipFill>
        <p:spPr>
          <a:xfrm rot="0">
            <a:off x="5142865" y="1556385"/>
            <a:ext cx="1260475" cy="790257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서브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 페이지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(회사개요)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768px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–tablet-v)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1" name="Rect 0"/>
          <p:cNvSpPr txBox="1">
            <a:spLocks/>
          </p:cNvSpPr>
          <p:nvPr/>
        </p:nvSpPr>
        <p:spPr>
          <a:xfrm rot="0">
            <a:off x="428625" y="1555115"/>
            <a:ext cx="163131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sz="1400">
                <a:latin typeface="맑은 고딕" charset="0"/>
                <a:ea typeface="맑은 고딕" charset="0"/>
              </a:rPr>
              <a:t>디자</a:t>
            </a:r>
            <a:r>
              <a:rPr lang="ko-KR" sz="1400">
                <a:latin typeface="맑은 고딕" charset="0"/>
                <a:ea typeface="맑은 고딕" charset="0"/>
              </a:rPr>
              <a:t>인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pic>
        <p:nvPicPr>
          <p:cNvPr id="42" name="그림 43" descr="C:/Users/이채윤/AppData/Roaming/PolarisOffice/ETemp/20656_20298200/fImage11399661422995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2743"/>
          <a:stretch>
            <a:fillRect/>
          </a:stretch>
        </p:blipFill>
        <p:spPr>
          <a:xfrm rot="0">
            <a:off x="534035" y="2003425"/>
            <a:ext cx="2307590" cy="729424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3" name="그림 44" descr="C:/Users/이채윤/AppData/Roaming/PolarisOffice/ETemp/20656_20298200/fImage11399661431942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6814"/>
          <a:stretch>
            <a:fillRect/>
          </a:stretch>
        </p:blipFill>
        <p:spPr>
          <a:xfrm rot="0">
            <a:off x="3429635" y="3058795"/>
            <a:ext cx="2307590" cy="546354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/>
          </p:cNvSpPr>
          <p:nvPr>
            <p:ph type="ctrTitle"/>
          </p:nvPr>
        </p:nvSpPr>
        <p:spPr>
          <a:xfrm rot="0">
            <a:off x="274955" y="861695"/>
            <a:ext cx="6261100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6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반응형 웹 디자인 </a:t>
            </a:r>
            <a:r>
              <a:rPr lang="en-US" altLang="ko-KR" sz="1600" cap="none" i="0" b="1" strike="noStrike">
                <a:latin typeface="Calibri" charset="0"/>
                <a:ea typeface="Calibri" charset="0"/>
                <a:cs typeface="Calibri" charset="0"/>
              </a:rPr>
              <a:t>– 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서브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 페이지</a:t>
            </a:r>
            <a:r>
              <a:rPr lang="ko-KR" altLang="en-US" sz="1600" cap="none" i="0" b="1" strike="noStrike">
                <a:latin typeface="Calibri" charset="0"/>
                <a:ea typeface="Calibri" charset="0"/>
                <a:cs typeface="Calibri" charset="0"/>
              </a:rPr>
              <a:t>(회사개요)</a:t>
            </a:r>
            <a:endParaRPr lang="ko-KR" altLang="en-US" sz="16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" name="부제목 2"/>
          <p:cNvSpPr txBox="1">
            <a:spLocks/>
          </p:cNvSpPr>
          <p:nvPr>
            <p:ph type="subTitle" idx="1"/>
          </p:nvPr>
        </p:nvSpPr>
        <p:spPr>
          <a:xfrm rot="0">
            <a:off x="363220" y="1186815"/>
            <a:ext cx="1853565" cy="379095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(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사이즈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: 768px</a:t>
            </a:r>
            <a:r>
              <a:rPr lang="ko-KR" altLang="en-US" sz="1200" cap="none" i="0" b="1" strike="noStrike">
                <a:latin typeface="Calibri" charset="0"/>
                <a:ea typeface="Calibri" charset="0"/>
                <a:cs typeface="Calibri" charset="0"/>
              </a:rPr>
              <a:t> </a:t>
            </a:r>
            <a:r>
              <a:rPr lang="en-US" altLang="ko-KR" sz="1200" cap="none" i="0" b="1" strike="noStrike">
                <a:latin typeface="Calibri" charset="0"/>
                <a:ea typeface="Calibri" charset="0"/>
                <a:cs typeface="Calibri" charset="0"/>
              </a:rPr>
              <a:t>–tablet-v)</a:t>
            </a:r>
            <a:endParaRPr lang="ko-KR" altLang="en-US" sz="12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42" name="Rect 0"/>
          <p:cNvSpPr txBox="1">
            <a:spLocks/>
          </p:cNvSpPr>
          <p:nvPr/>
        </p:nvSpPr>
        <p:spPr>
          <a:xfrm rot="0">
            <a:off x="395605" y="1567815"/>
            <a:ext cx="2056130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squar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코딩결과 이미지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pic>
        <p:nvPicPr>
          <p:cNvPr id="43" name="그림 49" descr="C:/Users/이채윤/AppData/Roaming/PolarisOffice/ETemp/20656_20298200/fImage21904551444827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9782"/>
          <a:stretch>
            <a:fillRect/>
          </a:stretch>
        </p:blipFill>
        <p:spPr>
          <a:xfrm rot="0">
            <a:off x="487045" y="2057400"/>
            <a:ext cx="2307590" cy="682815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44" name="그림 51" descr="C:/Users/이채윤/AppData/Roaming/PolarisOffice/ETemp/20656_20298200/fImage21904551465436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891"/>
          <a:stretch>
            <a:fillRect/>
          </a:stretch>
        </p:blipFill>
        <p:spPr>
          <a:xfrm rot="0">
            <a:off x="3426460" y="2056765"/>
            <a:ext cx="2307590" cy="681355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11</Pages>
  <Paragraphs>15</Paragraphs>
  <Words>64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김 현수</dc:creator>
  <cp:lastModifiedBy>이 채윤</cp:lastModifiedBy>
  <dc:title>PowerPoint 프레젠테이션</dc:title>
  <cp:version>9.103.102.45536</cp:version>
  <dcterms:modified xsi:type="dcterms:W3CDTF">2021-12-16T00:49:05Z</dcterms:modified>
</cp:coreProperties>
</file>